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19" y="116632"/>
            <a:ext cx="1845903" cy="26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461" y="1299203"/>
            <a:ext cx="1872052" cy="253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030" y="147076"/>
            <a:ext cx="1663390" cy="252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48" y="3827671"/>
            <a:ext cx="1556933" cy="2045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163" y="3936779"/>
            <a:ext cx="2245677" cy="1676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759238"/>
            <a:ext cx="2339752" cy="2031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4747" y="2753544"/>
            <a:ext cx="2060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Интернет – неотъемлемая часть учёбы студента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3059832" y="147076"/>
            <a:ext cx="20609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Провайдер не всегда может оперативно среагировать на неполадки в сети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6191413" y="2670951"/>
            <a:ext cx="19603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Университет всегда окажет поддержку в лице координатора сети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494787" y="5873407"/>
            <a:ext cx="2060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Координатор всегда осведомлён о состоянии сети</a:t>
            </a:r>
            <a:endParaRPr lang="ru-RU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3719851" y="5780782"/>
            <a:ext cx="2060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В работе ему помогаем комплекс ПО</a:t>
            </a:r>
            <a:endParaRPr lang="ru-RU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6662119" y="5885654"/>
            <a:ext cx="2481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Координатор гарантирует защиту прав студентов как пользователей сети</a:t>
            </a:r>
            <a:endParaRPr lang="ru-RU" sz="1600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2051720" y="2004219"/>
            <a:ext cx="1008112" cy="43204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5120821" y="2004219"/>
            <a:ext cx="1008112" cy="43204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7989985" y="2005981"/>
            <a:ext cx="1008112" cy="43204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5817485" y="4869160"/>
            <a:ext cx="1008112" cy="43204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2527051" y="4869160"/>
            <a:ext cx="1008112" cy="43204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0" y="4869209"/>
            <a:ext cx="935548" cy="43204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4717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7</TotalTime>
  <Words>44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Углы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Стас</dc:creator>
  <cp:lastModifiedBy>Стас</cp:lastModifiedBy>
  <cp:revision>2</cp:revision>
  <dcterms:created xsi:type="dcterms:W3CDTF">2013-09-25T19:12:37Z</dcterms:created>
  <dcterms:modified xsi:type="dcterms:W3CDTF">2013-09-25T19:30:23Z</dcterms:modified>
</cp:coreProperties>
</file>